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05" r:id="rId5"/>
    <p:sldId id="296" r:id="rId6"/>
    <p:sldId id="306" r:id="rId7"/>
    <p:sldId id="317" r:id="rId8"/>
    <p:sldId id="259" r:id="rId9"/>
    <p:sldId id="325" r:id="rId10"/>
    <p:sldId id="318" r:id="rId11"/>
    <p:sldId id="319" r:id="rId12"/>
    <p:sldId id="323" r:id="rId13"/>
    <p:sldId id="320" r:id="rId14"/>
    <p:sldId id="321" r:id="rId15"/>
    <p:sldId id="322" r:id="rId16"/>
    <p:sldId id="324" r:id="rId17"/>
    <p:sldId id="31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94879" autoAdjust="0"/>
  </p:normalViewPr>
  <p:slideViewPr>
    <p:cSldViewPr snapToGrid="0">
      <p:cViewPr varScale="1">
        <p:scale>
          <a:sx n="105" d="100"/>
          <a:sy n="105" d="100"/>
        </p:scale>
        <p:origin x="660"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4/8/2024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4/8/2024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7.xml"/><Relationship Id="rId1" Type="http://schemas.openxmlformats.org/officeDocument/2006/relationships/video" Target="https://www.youtube.com/embed/wws8bYEjm0c?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2884932"/>
            <a:ext cx="6693408" cy="1088136"/>
          </a:xfrm>
        </p:spPr>
        <p:txBody>
          <a:bodyPr/>
          <a:lstStyle/>
          <a:p>
            <a:r>
              <a:rPr lang="en-US" dirty="0"/>
              <a:t>Panasonic Data Breach</a:t>
            </a:r>
            <a:br>
              <a:rPr lang="en-US" dirty="0"/>
            </a:br>
            <a:r>
              <a:rPr lang="en-US" dirty="0"/>
              <a:t>Presentation</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Syed Mujahid Hamid Ali</a:t>
            </a:r>
          </a:p>
        </p:txBody>
      </p:sp>
    </p:spTree>
    <p:extLst>
      <p:ext uri="{BB962C8B-B14F-4D97-AF65-F5344CB8AC3E}">
        <p14:creationId xmlns:p14="http://schemas.microsoft.com/office/powerpoint/2010/main" val="31771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3B81E7-D3B5-407B-71A9-6790528A5DC5}"/>
              </a:ext>
            </a:extLst>
          </p:cNvPr>
          <p:cNvSpPr>
            <a:spLocks noGrp="1"/>
          </p:cNvSpPr>
          <p:nvPr>
            <p:ph type="ftr" sz="quarter" idx="11"/>
          </p:nvPr>
        </p:nvSpPr>
        <p:spPr/>
        <p:txBody>
          <a:bodyPr/>
          <a:lstStyle/>
          <a:p>
            <a:r>
              <a:rPr lang="en-US" dirty="0"/>
              <a:t>Panasonic Data Breach Presentation</a:t>
            </a:r>
          </a:p>
        </p:txBody>
      </p:sp>
      <p:sp>
        <p:nvSpPr>
          <p:cNvPr id="5" name="Slide Number Placeholder 4">
            <a:extLst>
              <a:ext uri="{FF2B5EF4-FFF2-40B4-BE49-F238E27FC236}">
                <a16:creationId xmlns:a16="http://schemas.microsoft.com/office/drawing/2014/main" id="{A8178126-24F9-A600-8BD6-91F981129428}"/>
              </a:ext>
            </a:extLst>
          </p:cNvPr>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3" name="Picture 2" descr="A screenshot of a computer&#10;&#10;Description automatically generated">
            <a:extLst>
              <a:ext uri="{FF2B5EF4-FFF2-40B4-BE49-F238E27FC236}">
                <a16:creationId xmlns:a16="http://schemas.microsoft.com/office/drawing/2014/main" id="{481E979F-FB10-0215-8C01-509157C88484}"/>
              </a:ext>
            </a:extLst>
          </p:cNvPr>
          <p:cNvPicPr>
            <a:picLocks noChangeAspect="1"/>
          </p:cNvPicPr>
          <p:nvPr/>
        </p:nvPicPr>
        <p:blipFill>
          <a:blip r:embed="rId2"/>
          <a:stretch>
            <a:fillRect/>
          </a:stretch>
        </p:blipFill>
        <p:spPr>
          <a:xfrm>
            <a:off x="240792" y="136781"/>
            <a:ext cx="11710416" cy="6584438"/>
          </a:xfrm>
          <a:prstGeom prst="rect">
            <a:avLst/>
          </a:prstGeom>
        </p:spPr>
      </p:pic>
    </p:spTree>
    <p:extLst>
      <p:ext uri="{BB962C8B-B14F-4D97-AF65-F5344CB8AC3E}">
        <p14:creationId xmlns:p14="http://schemas.microsoft.com/office/powerpoint/2010/main" val="872287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3B81E7-D3B5-407B-71A9-6790528A5DC5}"/>
              </a:ext>
            </a:extLst>
          </p:cNvPr>
          <p:cNvSpPr>
            <a:spLocks noGrp="1"/>
          </p:cNvSpPr>
          <p:nvPr>
            <p:ph type="ftr" sz="quarter" idx="11"/>
          </p:nvPr>
        </p:nvSpPr>
        <p:spPr/>
        <p:txBody>
          <a:bodyPr/>
          <a:lstStyle/>
          <a:p>
            <a:r>
              <a:rPr lang="en-US" dirty="0"/>
              <a:t>Panasonic Data Breach Presentation</a:t>
            </a:r>
          </a:p>
        </p:txBody>
      </p:sp>
      <p:sp>
        <p:nvSpPr>
          <p:cNvPr id="5" name="Slide Number Placeholder 4">
            <a:extLst>
              <a:ext uri="{FF2B5EF4-FFF2-40B4-BE49-F238E27FC236}">
                <a16:creationId xmlns:a16="http://schemas.microsoft.com/office/drawing/2014/main" id="{A8178126-24F9-A600-8BD6-91F981129428}"/>
              </a:ext>
            </a:extLst>
          </p:cNvPr>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3" name="Picture 2" descr="A screenshot of a computer&#10;&#10;Description automatically generated">
            <a:extLst>
              <a:ext uri="{FF2B5EF4-FFF2-40B4-BE49-F238E27FC236}">
                <a16:creationId xmlns:a16="http://schemas.microsoft.com/office/drawing/2014/main" id="{6AC1FB3D-0559-4043-E9C8-4268AAEB26F2}"/>
              </a:ext>
            </a:extLst>
          </p:cNvPr>
          <p:cNvPicPr>
            <a:picLocks noChangeAspect="1"/>
          </p:cNvPicPr>
          <p:nvPr/>
        </p:nvPicPr>
        <p:blipFill>
          <a:blip r:embed="rId2"/>
          <a:stretch>
            <a:fillRect/>
          </a:stretch>
        </p:blipFill>
        <p:spPr>
          <a:xfrm>
            <a:off x="228600" y="129925"/>
            <a:ext cx="11722608" cy="6591294"/>
          </a:xfrm>
          <a:prstGeom prst="rect">
            <a:avLst/>
          </a:prstGeom>
        </p:spPr>
      </p:pic>
    </p:spTree>
    <p:extLst>
      <p:ext uri="{BB962C8B-B14F-4D97-AF65-F5344CB8AC3E}">
        <p14:creationId xmlns:p14="http://schemas.microsoft.com/office/powerpoint/2010/main" val="8634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3B81E7-D3B5-407B-71A9-6790528A5DC5}"/>
              </a:ext>
            </a:extLst>
          </p:cNvPr>
          <p:cNvSpPr>
            <a:spLocks noGrp="1"/>
          </p:cNvSpPr>
          <p:nvPr>
            <p:ph type="ftr" sz="quarter" idx="11"/>
          </p:nvPr>
        </p:nvSpPr>
        <p:spPr/>
        <p:txBody>
          <a:bodyPr/>
          <a:lstStyle/>
          <a:p>
            <a:r>
              <a:rPr lang="en-US" dirty="0"/>
              <a:t>Panasonic Data Breach Presentation</a:t>
            </a:r>
          </a:p>
        </p:txBody>
      </p:sp>
      <p:sp>
        <p:nvSpPr>
          <p:cNvPr id="5" name="Slide Number Placeholder 4">
            <a:extLst>
              <a:ext uri="{FF2B5EF4-FFF2-40B4-BE49-F238E27FC236}">
                <a16:creationId xmlns:a16="http://schemas.microsoft.com/office/drawing/2014/main" id="{A8178126-24F9-A600-8BD6-91F981129428}"/>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3" name="Picture 2" descr="A screenshot of a computer&#10;&#10;Description automatically generated">
            <a:extLst>
              <a:ext uri="{FF2B5EF4-FFF2-40B4-BE49-F238E27FC236}">
                <a16:creationId xmlns:a16="http://schemas.microsoft.com/office/drawing/2014/main" id="{BEDFD907-3E1D-C8E9-0E6D-0B8141EAD376}"/>
              </a:ext>
            </a:extLst>
          </p:cNvPr>
          <p:cNvPicPr>
            <a:picLocks noChangeAspect="1"/>
          </p:cNvPicPr>
          <p:nvPr/>
        </p:nvPicPr>
        <p:blipFill>
          <a:blip r:embed="rId2"/>
          <a:stretch>
            <a:fillRect/>
          </a:stretch>
        </p:blipFill>
        <p:spPr>
          <a:xfrm>
            <a:off x="240792" y="136780"/>
            <a:ext cx="11710872" cy="6584695"/>
          </a:xfrm>
          <a:prstGeom prst="rect">
            <a:avLst/>
          </a:prstGeom>
        </p:spPr>
      </p:pic>
    </p:spTree>
    <p:extLst>
      <p:ext uri="{BB962C8B-B14F-4D97-AF65-F5344CB8AC3E}">
        <p14:creationId xmlns:p14="http://schemas.microsoft.com/office/powerpoint/2010/main" val="302419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3B81E7-D3B5-407B-71A9-6790528A5DC5}"/>
              </a:ext>
            </a:extLst>
          </p:cNvPr>
          <p:cNvSpPr>
            <a:spLocks noGrp="1"/>
          </p:cNvSpPr>
          <p:nvPr>
            <p:ph type="ftr" sz="quarter" idx="11"/>
          </p:nvPr>
        </p:nvSpPr>
        <p:spPr/>
        <p:txBody>
          <a:bodyPr/>
          <a:lstStyle/>
          <a:p>
            <a:r>
              <a:rPr lang="en-US" dirty="0"/>
              <a:t>Panasonic Data Breach Presentation</a:t>
            </a:r>
          </a:p>
        </p:txBody>
      </p:sp>
      <p:sp>
        <p:nvSpPr>
          <p:cNvPr id="5" name="Slide Number Placeholder 4">
            <a:extLst>
              <a:ext uri="{FF2B5EF4-FFF2-40B4-BE49-F238E27FC236}">
                <a16:creationId xmlns:a16="http://schemas.microsoft.com/office/drawing/2014/main" id="{A8178126-24F9-A600-8BD6-91F981129428}"/>
              </a:ext>
            </a:extLst>
          </p:cNvPr>
          <p:cNvSpPr>
            <a:spLocks noGrp="1"/>
          </p:cNvSpPr>
          <p:nvPr>
            <p:ph type="sldNum" sz="quarter" idx="12"/>
          </p:nvPr>
        </p:nvSpPr>
        <p:spPr/>
        <p:txBody>
          <a:bodyPr/>
          <a:lstStyle/>
          <a:p>
            <a:fld id="{294A09A9-5501-47C1-A89A-A340965A2BE2}" type="slidenum">
              <a:rPr lang="en-US" smtClean="0"/>
              <a:pPr/>
              <a:t>13</a:t>
            </a:fld>
            <a:endParaRPr lang="en-US" dirty="0"/>
          </a:p>
        </p:txBody>
      </p:sp>
      <p:pic>
        <p:nvPicPr>
          <p:cNvPr id="7" name="Picture 6">
            <a:extLst>
              <a:ext uri="{FF2B5EF4-FFF2-40B4-BE49-F238E27FC236}">
                <a16:creationId xmlns:a16="http://schemas.microsoft.com/office/drawing/2014/main" id="{290EA2D0-5BAB-BFFB-E42A-F01511658BA4}"/>
              </a:ext>
            </a:extLst>
          </p:cNvPr>
          <p:cNvPicPr>
            <a:picLocks noChangeAspect="1"/>
          </p:cNvPicPr>
          <p:nvPr/>
        </p:nvPicPr>
        <p:blipFill>
          <a:blip r:embed="rId2"/>
          <a:stretch>
            <a:fillRect/>
          </a:stretch>
        </p:blipFill>
        <p:spPr>
          <a:xfrm>
            <a:off x="234696" y="885063"/>
            <a:ext cx="11722608" cy="5087873"/>
          </a:xfrm>
          <a:prstGeom prst="rect">
            <a:avLst/>
          </a:prstGeom>
        </p:spPr>
      </p:pic>
    </p:spTree>
    <p:extLst>
      <p:ext uri="{BB962C8B-B14F-4D97-AF65-F5344CB8AC3E}">
        <p14:creationId xmlns:p14="http://schemas.microsoft.com/office/powerpoint/2010/main" val="376897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normAutofit/>
          </a:bodyPr>
          <a:lstStyle/>
          <a:p>
            <a:r>
              <a:rPr lang="en-US" dirty="0"/>
              <a:t>Thank you</a:t>
            </a:r>
            <a:br>
              <a:rPr lang="en-US" dirty="0"/>
            </a:br>
            <a:r>
              <a:rPr lang="en-US" sz="1200" dirty="0"/>
              <a:t>Syed Mujahid Hamid Ali</a:t>
            </a:r>
            <a:endParaRPr lang="en-US" dirty="0"/>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8163930" y="2446020"/>
            <a:ext cx="2999232" cy="1965960"/>
          </a:xfrm>
        </p:spPr>
        <p:txBody>
          <a:bodyPr>
            <a:normAutofit fontScale="85000" lnSpcReduction="20000"/>
          </a:bodyPr>
          <a:lstStyle/>
          <a:p>
            <a:pPr algn="ctr"/>
            <a:r>
              <a:rPr lang="en-US" sz="11500" b="1" dirty="0"/>
              <a:t>Q&amp;A</a:t>
            </a:r>
          </a:p>
        </p:txBody>
      </p:sp>
    </p:spTree>
    <p:extLst>
      <p:ext uri="{BB962C8B-B14F-4D97-AF65-F5344CB8AC3E}">
        <p14:creationId xmlns:p14="http://schemas.microsoft.com/office/powerpoint/2010/main" val="279025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547956" y="2194560"/>
            <a:ext cx="4384964" cy="4306824"/>
          </a:xfrm>
        </p:spPr>
        <p:txBody>
          <a:bodyPr vert="horz" lIns="91440" tIns="45720" rIns="91440" bIns="45720" rtlCol="0" anchor="t">
            <a:normAutofit/>
          </a:bodyPr>
          <a:lstStyle/>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Incident Description</a:t>
            </a:r>
          </a:p>
          <a:p>
            <a:pPr marL="0" indent="0">
              <a:lnSpc>
                <a:spcPct val="150000"/>
              </a:lnSpc>
              <a:buNone/>
            </a:pPr>
            <a:r>
              <a:rPr lang="en-US" dirty="0">
                <a:latin typeface="Gill Sans Nova Light" panose="020B0302020104020203" pitchFamily="34" charset="0"/>
                <a:cs typeface="Gill Sans Light" panose="020B0302020104020203" pitchFamily="34" charset="-79"/>
              </a:rPr>
              <a:t>Incident Simulation Description</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Incident Simulation Demonstration</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Incident Report Findings</a:t>
            </a:r>
            <a:endParaRPr lang="en-US" dirty="0">
              <a:latin typeface="Gill Sans Nova Light" panose="020B0302020104020203" pitchFamily="34" charset="0"/>
              <a:cs typeface="Gill Sans Light" panose="020B0302020104020203" pitchFamily="34" charset="-79"/>
            </a:endParaRP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Q&amp;A</a:t>
            </a: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t>Panasonic Data Breach Presentation</a:t>
            </a: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Incident Description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p:txBody>
          <a:bodyPr>
            <a:normAutofit/>
          </a:bodyPr>
          <a:lstStyle/>
          <a:p>
            <a:r>
              <a:rPr lang="en-US" sz="2000" dirty="0"/>
              <a:t>In February 2022, Panasonic's operations experienced a cyberattack orchestrated by the Conti Ransomware-as-a-Service (RaaS) group. The attack targeted internal systems, processes, and networks, prompting an immediate response from Panasonic. Conti claimed to have stolen around 3 GB of data, including internal files from Panasonic's HR and accounting departments. </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Panasonic Data Breach Presentation</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Incident Simulation Description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2223516" y="2651760"/>
            <a:ext cx="3872484" cy="2395728"/>
          </a:xfrm>
        </p:spPr>
        <p:txBody>
          <a:bodyPr>
            <a:normAutofit fontScale="85000" lnSpcReduction="10000"/>
          </a:bodyPr>
          <a:lstStyle/>
          <a:p>
            <a:r>
              <a:rPr lang="en-US" dirty="0"/>
              <a:t>In this smaller scale of recreating this attack, an infrastructure was setup with five machines as shown in the network diagram above across the network 192.168.99.0/24. Three target machines were setup, namely a workstation that is connected to a file management server, on which shared folders are hosted, which were compiled and made on the database server.</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Panasonic Data Breach Presentation</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4</a:t>
            </a:fld>
            <a:endParaRPr lang="en-US" dirty="0"/>
          </a:p>
        </p:txBody>
      </p:sp>
      <p:pic>
        <p:nvPicPr>
          <p:cNvPr id="7" name="Picture 6" descr="A diagram of a computer system&#10;&#10;Description automatically generated">
            <a:extLst>
              <a:ext uri="{FF2B5EF4-FFF2-40B4-BE49-F238E27FC236}">
                <a16:creationId xmlns:a16="http://schemas.microsoft.com/office/drawing/2014/main" id="{21D1BF25-1148-F309-F2D4-195864A547EE}"/>
              </a:ext>
            </a:extLst>
          </p:cNvPr>
          <p:cNvPicPr>
            <a:picLocks noChangeAspect="1"/>
          </p:cNvPicPr>
          <p:nvPr/>
        </p:nvPicPr>
        <p:blipFill>
          <a:blip r:embed="rId2"/>
          <a:stretch>
            <a:fillRect/>
          </a:stretch>
        </p:blipFill>
        <p:spPr>
          <a:xfrm>
            <a:off x="7735033" y="2651760"/>
            <a:ext cx="2233451" cy="2395728"/>
          </a:xfrm>
          <a:prstGeom prst="rect">
            <a:avLst/>
          </a:prstGeom>
        </p:spPr>
      </p:pic>
    </p:spTree>
    <p:extLst>
      <p:ext uri="{BB962C8B-B14F-4D97-AF65-F5344CB8AC3E}">
        <p14:creationId xmlns:p14="http://schemas.microsoft.com/office/powerpoint/2010/main" val="3676629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Incident Simulation Demonstration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https://youtu.be/wws8bYEjm0c</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SPR600 - Final Individual Project Incident Simulation Demo">
            <a:hlinkClick r:id="" action="ppaction://media"/>
            <a:extLst>
              <a:ext uri="{FF2B5EF4-FFF2-40B4-BE49-F238E27FC236}">
                <a16:creationId xmlns:a16="http://schemas.microsoft.com/office/drawing/2014/main" id="{B47E74C4-5140-45ED-8A80-CE1D321F48AD}"/>
              </a:ext>
            </a:extLst>
          </p:cNvPr>
          <p:cNvPicPr>
            <a:picLocks noRot="1" noChangeAspect="1"/>
          </p:cNvPicPr>
          <p:nvPr>
            <a:videoFile r:link="rId1"/>
          </p:nvPr>
        </p:nvPicPr>
        <p:blipFill>
          <a:blip r:embed="rId3"/>
          <a:stretch>
            <a:fillRect/>
          </a:stretch>
        </p:blipFill>
        <p:spPr>
          <a:xfrm>
            <a:off x="0" y="-15248"/>
            <a:ext cx="12165013" cy="6873248"/>
          </a:xfrm>
          <a:prstGeom prst="rect">
            <a:avLst/>
          </a:prstGeom>
        </p:spPr>
      </p:pic>
    </p:spTree>
    <p:extLst>
      <p:ext uri="{BB962C8B-B14F-4D97-AF65-F5344CB8AC3E}">
        <p14:creationId xmlns:p14="http://schemas.microsoft.com/office/powerpoint/2010/main" val="104680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Incident Report Findings</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2223516" y="2443942"/>
            <a:ext cx="7744968" cy="2643447"/>
          </a:xfrm>
        </p:spPr>
        <p:txBody>
          <a:bodyPr>
            <a:normAutofit fontScale="92500" lnSpcReduction="10000"/>
          </a:bodyPr>
          <a:lstStyle/>
          <a:p>
            <a:r>
              <a:rPr lang="en-US" dirty="0"/>
              <a:t>A significant security breach was experienced, which classified as high-severity, involved a complex phishing attack targeting a Windows 10 Pro workstation assigned to user Barack Obama with the IP address 192.168.99.99. The breach was initiated through a deceptive email which led to the unauthorized disclosure of login credentials. The attacker subsequently gained remote access to the network. This access allowed the attacker to execute a sequence of actions, leading up to the theft of sensitive data. The attack's complexity was evident using advanced tools that not only harvested data but also manipulated file and folder permissions to conceal their activities and hinder recovery efforts.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Panasonic Data Breach Presentation</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57702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3B81E7-D3B5-407B-71A9-6790528A5DC5}"/>
              </a:ext>
            </a:extLst>
          </p:cNvPr>
          <p:cNvSpPr>
            <a:spLocks noGrp="1"/>
          </p:cNvSpPr>
          <p:nvPr>
            <p:ph type="ftr" sz="quarter" idx="11"/>
          </p:nvPr>
        </p:nvSpPr>
        <p:spPr/>
        <p:txBody>
          <a:bodyPr/>
          <a:lstStyle/>
          <a:p>
            <a:r>
              <a:rPr lang="en-US" dirty="0"/>
              <a:t>Panasonic Data Breach Presentation</a:t>
            </a:r>
          </a:p>
        </p:txBody>
      </p:sp>
      <p:sp>
        <p:nvSpPr>
          <p:cNvPr id="5" name="Slide Number Placeholder 4">
            <a:extLst>
              <a:ext uri="{FF2B5EF4-FFF2-40B4-BE49-F238E27FC236}">
                <a16:creationId xmlns:a16="http://schemas.microsoft.com/office/drawing/2014/main" id="{A8178126-24F9-A600-8BD6-91F981129428}"/>
              </a:ext>
            </a:extLst>
          </p:cNvPr>
          <p:cNvSpPr>
            <a:spLocks noGrp="1"/>
          </p:cNvSpPr>
          <p:nvPr>
            <p:ph type="sldNum" sz="quarter" idx="12"/>
          </p:nvPr>
        </p:nvSpPr>
        <p:spPr/>
        <p:txBody>
          <a:bodyPr/>
          <a:lstStyle/>
          <a:p>
            <a:fld id="{294A09A9-5501-47C1-A89A-A340965A2BE2}" type="slidenum">
              <a:rPr lang="en-US" smtClean="0"/>
              <a:pPr/>
              <a:t>8</a:t>
            </a:fld>
            <a:endParaRPr lang="en-US" dirty="0"/>
          </a:p>
        </p:txBody>
      </p:sp>
      <p:pic>
        <p:nvPicPr>
          <p:cNvPr id="7" name="Picture 6" descr="A screenshot of a computer&#10;&#10;Description automatically generated">
            <a:extLst>
              <a:ext uri="{FF2B5EF4-FFF2-40B4-BE49-F238E27FC236}">
                <a16:creationId xmlns:a16="http://schemas.microsoft.com/office/drawing/2014/main" id="{D96499DF-90A1-A762-F1B2-49A2CDF359D9}"/>
              </a:ext>
            </a:extLst>
          </p:cNvPr>
          <p:cNvPicPr>
            <a:picLocks noChangeAspect="1"/>
          </p:cNvPicPr>
          <p:nvPr/>
        </p:nvPicPr>
        <p:blipFill>
          <a:blip r:embed="rId2"/>
          <a:stretch>
            <a:fillRect/>
          </a:stretch>
        </p:blipFill>
        <p:spPr>
          <a:xfrm>
            <a:off x="240792" y="136780"/>
            <a:ext cx="11710872" cy="6584695"/>
          </a:xfrm>
          <a:prstGeom prst="rect">
            <a:avLst/>
          </a:prstGeom>
        </p:spPr>
      </p:pic>
    </p:spTree>
    <p:extLst>
      <p:ext uri="{BB962C8B-B14F-4D97-AF65-F5344CB8AC3E}">
        <p14:creationId xmlns:p14="http://schemas.microsoft.com/office/powerpoint/2010/main" val="2075942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3B81E7-D3B5-407B-71A9-6790528A5DC5}"/>
              </a:ext>
            </a:extLst>
          </p:cNvPr>
          <p:cNvSpPr>
            <a:spLocks noGrp="1"/>
          </p:cNvSpPr>
          <p:nvPr>
            <p:ph type="ftr" sz="quarter" idx="11"/>
          </p:nvPr>
        </p:nvSpPr>
        <p:spPr/>
        <p:txBody>
          <a:bodyPr/>
          <a:lstStyle/>
          <a:p>
            <a:r>
              <a:rPr lang="en-US" dirty="0"/>
              <a:t>Panasonic Data Breach Presentation</a:t>
            </a:r>
          </a:p>
        </p:txBody>
      </p:sp>
      <p:sp>
        <p:nvSpPr>
          <p:cNvPr id="5" name="Slide Number Placeholder 4">
            <a:extLst>
              <a:ext uri="{FF2B5EF4-FFF2-40B4-BE49-F238E27FC236}">
                <a16:creationId xmlns:a16="http://schemas.microsoft.com/office/drawing/2014/main" id="{A8178126-24F9-A600-8BD6-91F981129428}"/>
              </a:ext>
            </a:extLst>
          </p:cNvPr>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3" name="Picture 2" descr="A screenshot of a computer&#10;&#10;Description automatically generated">
            <a:extLst>
              <a:ext uri="{FF2B5EF4-FFF2-40B4-BE49-F238E27FC236}">
                <a16:creationId xmlns:a16="http://schemas.microsoft.com/office/drawing/2014/main" id="{8463DA18-255C-46F3-EE34-A15A9979D6FF}"/>
              </a:ext>
            </a:extLst>
          </p:cNvPr>
          <p:cNvPicPr>
            <a:picLocks noChangeAspect="1"/>
          </p:cNvPicPr>
          <p:nvPr/>
        </p:nvPicPr>
        <p:blipFill>
          <a:blip r:embed="rId2"/>
          <a:stretch>
            <a:fillRect/>
          </a:stretch>
        </p:blipFill>
        <p:spPr>
          <a:xfrm>
            <a:off x="240792" y="136781"/>
            <a:ext cx="11710416" cy="6584438"/>
          </a:xfrm>
          <a:prstGeom prst="rect">
            <a:avLst/>
          </a:prstGeom>
        </p:spPr>
      </p:pic>
    </p:spTree>
    <p:extLst>
      <p:ext uri="{BB962C8B-B14F-4D97-AF65-F5344CB8AC3E}">
        <p14:creationId xmlns:p14="http://schemas.microsoft.com/office/powerpoint/2010/main" val="274457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{E2418B3A-82BB-4540-B5D9-84CD4682AC6E}tf56410444_win32</Template>
  <TotalTime>61</TotalTime>
  <Words>338</Words>
  <Application>Microsoft Office PowerPoint</Application>
  <PresentationFormat>Widescreen</PresentationFormat>
  <Paragraphs>41</Paragraphs>
  <Slides>14</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Baskerville</vt:lpstr>
      <vt:lpstr>Baskerville Old Face</vt:lpstr>
      <vt:lpstr>Calibri</vt:lpstr>
      <vt:lpstr>Gill Sans Light</vt:lpstr>
      <vt:lpstr>Gill Sans Nova</vt:lpstr>
      <vt:lpstr>Gill Sans Nova Light</vt:lpstr>
      <vt:lpstr>Office Theme</vt:lpstr>
      <vt:lpstr>Panasonic Data Breach Presentation</vt:lpstr>
      <vt:lpstr>Agenda</vt:lpstr>
      <vt:lpstr>Incident Description</vt:lpstr>
      <vt:lpstr>Incident Simulation Description</vt:lpstr>
      <vt:lpstr>Incident Simulation Demonstration</vt:lpstr>
      <vt:lpstr>PowerPoint Presentation</vt:lpstr>
      <vt:lpstr>Incident Report Findings</vt:lpstr>
      <vt:lpstr>PowerPoint Presentation</vt:lpstr>
      <vt:lpstr>PowerPoint Presentation</vt:lpstr>
      <vt:lpstr>PowerPoint Presentation</vt:lpstr>
      <vt:lpstr>PowerPoint Presentation</vt:lpstr>
      <vt:lpstr>PowerPoint Presentation</vt:lpstr>
      <vt:lpstr>PowerPoint Presentation</vt:lpstr>
      <vt:lpstr>Thank you Syed Mujahid Hamid Ali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Panasonic Data Breach Presentation</dc:title>
  <dc:creator>Syed Mujahid Hamid Ali</dc:creator>
  <cp:lastModifiedBy>Syed Mujahid Hamid Ali</cp:lastModifiedBy>
  <cp:revision>3</cp:revision>
  <dcterms:created xsi:type="dcterms:W3CDTF">2024-04-08T02:39:54Z</dcterms:created>
  <dcterms:modified xsi:type="dcterms:W3CDTF">2024-04-08T18:14:16Z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